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EB375-311D-0FCC-E827-8F76CE348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Fare clic per modificare lo stile del titolo dello schema</a:t>
            </a:r>
            <a:endParaRPr lang="de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189F93-A5FC-BB40-7590-72A94FD04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Fare clic per modificare lo stile del sottotitolo dello schema</a:t>
            </a:r>
            <a:endParaRPr lang="de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B683F8-835D-DF15-6074-32A49E2B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E9F-A867-4564-AB3B-F955E238140C}" type="datetimeFigureOut">
              <a:rPr lang="de-CH" smtClean="0"/>
              <a:t>02.10.2024</a:t>
            </a:fld>
            <a:endParaRPr lang="de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697508-D15D-E305-62E1-F37F3FB5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F5E6B4-B1A6-6AC5-6109-1BC32EC5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DEBC-F60A-446E-BB37-97028FCD334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277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C1A8E-79BC-3F29-802F-964EC0A4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 dello schema</a:t>
            </a:r>
            <a:endParaRPr lang="de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B3138D6-0D36-51B8-2E6B-9A09090F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de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3F20BB-2063-D6B0-06D0-00A0F8CB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E9F-A867-4564-AB3B-F955E238140C}" type="datetimeFigureOut">
              <a:rPr lang="de-CH" smtClean="0"/>
              <a:t>02.10.2024</a:t>
            </a:fld>
            <a:endParaRPr lang="de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EAEAAD-7D05-E731-83C6-22C925C8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ACC8B6-918F-A551-B692-8A9147EB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DEBC-F60A-446E-BB37-97028FCD334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08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4CC8921-E42A-250A-F436-00E25E240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Fare clic per modificare lo stile del titolo dello schema</a:t>
            </a:r>
            <a:endParaRPr lang="de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5E6C331-8E2F-8E16-2BD1-7FA1EDEC6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de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29E94A-D110-1CF2-A15B-124F1D9B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E9F-A867-4564-AB3B-F955E238140C}" type="datetimeFigureOut">
              <a:rPr lang="de-CH" smtClean="0"/>
              <a:t>02.10.2024</a:t>
            </a:fld>
            <a:endParaRPr lang="de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8287F2-9A9C-C1E6-77E6-A637C385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7974F4-D53B-9D3F-9B23-17162A4C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DEBC-F60A-446E-BB37-97028FCD334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535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BF943E-BB8B-03C6-0705-76B711F5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 dello schema</a:t>
            </a:r>
            <a:endParaRPr lang="de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4F002B-1B07-9118-F017-FCEFBAFD2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de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A15ED4-CBF1-1103-085D-EEAFAE56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E9F-A867-4564-AB3B-F955E238140C}" type="datetimeFigureOut">
              <a:rPr lang="de-CH" smtClean="0"/>
              <a:t>02.10.2024</a:t>
            </a:fld>
            <a:endParaRPr lang="de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DADEF7-F35F-232B-C7E8-3480FBD6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918FA9-E374-039F-5975-3FC7097C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DEBC-F60A-446E-BB37-97028FCD334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436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FA2EAB-7A24-11B0-C0D5-ACFC5FB5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Fare clic per modificare lo stile del titolo dello schema</a:t>
            </a:r>
            <a:endParaRPr lang="de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CD7624-DFC8-726F-5168-E1A47BB72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0AE6CF-6938-424C-DEE4-E40BBC7C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E9F-A867-4564-AB3B-F955E238140C}" type="datetimeFigureOut">
              <a:rPr lang="de-CH" smtClean="0"/>
              <a:t>02.10.2024</a:t>
            </a:fld>
            <a:endParaRPr lang="de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DFE1EC-36CE-5033-C79F-62FF8CA4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87952B-6069-9521-19D3-C1DD2203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DEBC-F60A-446E-BB37-97028FCD334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619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EF543-15BD-D401-6559-113A4F3C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 dello schema</a:t>
            </a:r>
            <a:endParaRPr lang="de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6FB3C4-38B6-631B-188D-1E3E02972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de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59FE0F-B75A-C946-5223-82941CEE3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de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1B013B-0445-5C2A-7F8E-3537CC95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E9F-A867-4564-AB3B-F955E238140C}" type="datetimeFigureOut">
              <a:rPr lang="de-CH" smtClean="0"/>
              <a:t>02.10.2024</a:t>
            </a:fld>
            <a:endParaRPr lang="de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80E257-4185-2BA6-0658-55F77919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FB74BC-1F38-3FCE-2099-FCA977A7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DEBC-F60A-446E-BB37-97028FCD334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3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F2A28C-73C0-1D2C-218C-316B0567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Fare clic per modificare lo stile del titolo dello schema</a:t>
            </a:r>
            <a:endParaRPr lang="de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4C593A-FC35-9F90-B71D-E741561D0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D7B716-A36D-8CBD-399F-EF493198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de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AD5E2CB-684C-90A5-23B4-DD1FCBCB8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F59528-FFB6-958F-7F56-E0B617B34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de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1B52CCD-DB5B-1957-2312-947C2DA0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E9F-A867-4564-AB3B-F955E238140C}" type="datetimeFigureOut">
              <a:rPr lang="de-CH" smtClean="0"/>
              <a:t>02.10.2024</a:t>
            </a:fld>
            <a:endParaRPr lang="de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313905-CDDB-6CF9-1915-8A7E90D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31D886-0A24-87A9-1AD9-C62F31AF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DEBC-F60A-446E-BB37-97028FCD334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278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D260B1-7403-98E8-82C6-462AC4AC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 dello schema</a:t>
            </a:r>
            <a:endParaRPr lang="de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836C21-DA9B-FC4B-BAB2-24A8066B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E9F-A867-4564-AB3B-F955E238140C}" type="datetimeFigureOut">
              <a:rPr lang="de-CH" smtClean="0"/>
              <a:t>02.10.2024</a:t>
            </a:fld>
            <a:endParaRPr lang="de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DD5101-A2DD-5998-1158-CE68EEFC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7B2E38-629D-3D34-68ED-02699861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DEBC-F60A-446E-BB37-97028FCD334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261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AC3EFD2-68D9-564F-353F-FC50003C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E9F-A867-4564-AB3B-F955E238140C}" type="datetimeFigureOut">
              <a:rPr lang="de-CH" smtClean="0"/>
              <a:t>02.10.2024</a:t>
            </a:fld>
            <a:endParaRPr lang="de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6E9B9C-4640-CEB0-FEAC-A0D1693E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28514C-77E5-63FB-91C1-DAF958D9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DEBC-F60A-446E-BB37-97028FCD334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84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E4930E-3A34-CACA-82EA-11E96D04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Fare clic per modificare lo stile del titolo dello schema</a:t>
            </a:r>
            <a:endParaRPr lang="de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36FDED-1DF6-3140-F6BB-223DDFE9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de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AC7B1E-5997-53EF-524E-7949C3805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7BCA13-4D0B-5F39-D950-9FEB6DD0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E9F-A867-4564-AB3B-F955E238140C}" type="datetimeFigureOut">
              <a:rPr lang="de-CH" smtClean="0"/>
              <a:t>02.10.2024</a:t>
            </a:fld>
            <a:endParaRPr lang="de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53BC3C-1BEA-D3F3-7258-7B62C90F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EBE6F9-D51C-049E-DCF8-B801978D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DEBC-F60A-446E-BB37-97028FCD334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725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F4D4A9-06D0-CA5D-8917-088B38B4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Fare clic per modificare lo stile del titolo dello schema</a:t>
            </a:r>
            <a:endParaRPr lang="de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DC0553-2452-A13D-EC50-6A3A4CA7F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B00D90-C6F1-5938-5335-63E1B017E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D13D8A-AC53-950F-93DA-77E05C63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8E9F-A867-4564-AB3B-F955E238140C}" type="datetimeFigureOut">
              <a:rPr lang="de-CH" smtClean="0"/>
              <a:t>02.10.2024</a:t>
            </a:fld>
            <a:endParaRPr lang="de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0B6A05-C279-C376-FC75-CF552C3E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AA2260-C45B-B3AC-3EC8-5BE04C88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DEBC-F60A-446E-BB37-97028FCD334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601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F38B0EC-FFF0-6816-1023-3E887A58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Fare clic per modificare lo stile del titolo dello schema</a:t>
            </a:r>
            <a:endParaRPr lang="de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BD1C1B-D4BD-4493-A92C-F3D6DDCDE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de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0DFA24-AF5D-C7EB-1B52-55D1677B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58E9F-A867-4564-AB3B-F955E238140C}" type="datetimeFigureOut">
              <a:rPr lang="de-CH" smtClean="0"/>
              <a:t>02.10.2024</a:t>
            </a:fld>
            <a:endParaRPr lang="de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9DC7D0-6A98-2427-4336-FB16E7AC2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6CA87C-79AE-7FAB-42F3-6E715DBCB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DEBC-F60A-446E-BB37-97028FCD3348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512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A6CC350-2D53-41A4-35D5-4DE172EE65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5"/>
            <a:ext cx="12192000" cy="685051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AC8EF5-CD62-9457-C1FF-F8E9C1E081DE}"/>
              </a:ext>
            </a:extLst>
          </p:cNvPr>
          <p:cNvSpPr txBox="1"/>
          <p:nvPr/>
        </p:nvSpPr>
        <p:spPr>
          <a:xfrm>
            <a:off x="358219" y="245097"/>
            <a:ext cx="1142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CH" sz="4000" b="1" dirty="0">
                <a:solidFill>
                  <a:schemeClr val="accent2"/>
                </a:solidFill>
              </a:rPr>
              <a:t>MISSIONE CATTOLICA ITALIANA SCHAAN - MARBACH</a:t>
            </a:r>
            <a:endParaRPr lang="de-CH" sz="4000" b="1" dirty="0">
              <a:solidFill>
                <a:schemeClr val="accent2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EF79D39-A9BC-A033-ED70-80931342142F}"/>
              </a:ext>
            </a:extLst>
          </p:cNvPr>
          <p:cNvSpPr txBox="1"/>
          <p:nvPr/>
        </p:nvSpPr>
        <p:spPr>
          <a:xfrm>
            <a:off x="1168924" y="1329179"/>
            <a:ext cx="866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3600" b="1" dirty="0">
                <a:highlight>
                  <a:srgbClr val="FFFF00"/>
                </a:highlight>
              </a:rPr>
              <a:t>MESSE IN ITALIANO_MESE DI OTTOBRE 2024</a:t>
            </a:r>
            <a:endParaRPr lang="de-CH" sz="3600" b="1" dirty="0">
              <a:highlight>
                <a:srgbClr val="FFFF00"/>
              </a:highligh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4A560B-CAAC-D5BF-470F-E421E6D586ED}"/>
              </a:ext>
            </a:extLst>
          </p:cNvPr>
          <p:cNvSpPr txBox="1"/>
          <p:nvPr/>
        </p:nvSpPr>
        <p:spPr>
          <a:xfrm>
            <a:off x="0" y="2479249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3200" b="1" dirty="0"/>
              <a:t>- Buchs,  ore 9.00, nei giorni 6 e 13 Ottobre, con Egidio Todeschini e </a:t>
            </a:r>
          </a:p>
          <a:p>
            <a:r>
              <a:rPr lang="it-CH" sz="3200" b="1"/>
              <a:t>  20 </a:t>
            </a:r>
            <a:r>
              <a:rPr lang="it-CH" sz="3200" b="1" dirty="0"/>
              <a:t>Ottobre con Erich </a:t>
            </a:r>
            <a:r>
              <a:rPr lang="it-CH" sz="3200" b="1" dirty="0" err="1"/>
              <a:t>Guntli</a:t>
            </a:r>
            <a:r>
              <a:rPr lang="it-CH" sz="3200" b="1" dirty="0"/>
              <a:t>;</a:t>
            </a:r>
          </a:p>
          <a:p>
            <a:endParaRPr lang="it-CH" sz="3200" b="1" dirty="0"/>
          </a:p>
          <a:p>
            <a:r>
              <a:rPr lang="it-CH" sz="3200" b="1" dirty="0"/>
              <a:t>- </a:t>
            </a:r>
            <a:r>
              <a:rPr lang="it-CH" sz="3200" b="1" dirty="0" err="1"/>
              <a:t>Balgach</a:t>
            </a:r>
            <a:r>
              <a:rPr lang="it-CH" sz="3200" b="1" dirty="0"/>
              <a:t>, ore 10.30, nei giorni 6 e 13 Ottobre, con Egidio Todeschini;</a:t>
            </a:r>
          </a:p>
          <a:p>
            <a:endParaRPr lang="it-CH" sz="3200" b="1" dirty="0"/>
          </a:p>
          <a:p>
            <a:r>
              <a:rPr lang="it-CH" sz="3200" b="1" dirty="0"/>
              <a:t>- Mels, ore 18.00, nei giorni 6 e 13 Ottobre, con Egidio Todeschini.</a:t>
            </a:r>
            <a:endParaRPr lang="de-CH" sz="32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8F7DA3-282C-8B1C-F033-070BA21CCFA0}"/>
              </a:ext>
            </a:extLst>
          </p:cNvPr>
          <p:cNvSpPr txBox="1"/>
          <p:nvPr/>
        </p:nvSpPr>
        <p:spPr>
          <a:xfrm>
            <a:off x="8719794" y="5927185"/>
            <a:ext cx="3346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L’ufficio di segreteria</a:t>
            </a:r>
          </a:p>
          <a:p>
            <a:r>
              <a:rPr lang="it-CH" dirty="0"/>
              <a:t>+423 232 29 22</a:t>
            </a:r>
          </a:p>
          <a:p>
            <a:r>
              <a:rPr lang="it-CH" dirty="0"/>
              <a:t>mci.schaan.marbach@gmail.com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6136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Valeria Zimotti</dc:creator>
  <cp:lastModifiedBy>Don Geronimo</cp:lastModifiedBy>
  <cp:revision>2</cp:revision>
  <dcterms:created xsi:type="dcterms:W3CDTF">2024-10-02T10:21:18Z</dcterms:created>
  <dcterms:modified xsi:type="dcterms:W3CDTF">2024-10-02T14:23:43Z</dcterms:modified>
</cp:coreProperties>
</file>